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66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94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E1049B5A-B005-4236-B174-BABF2FA26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F2338-0DA0-4E83-9DDF-D1C94F9C6456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0097C-2E9D-4FE1-84D0-BC818D1DAD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1790-8560-4670-86CB-E48E112D94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4F28-DF54-4A6D-BB8A-D8FA0C0537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EF74-CCE3-4D6F-8DF8-BF7DB005EE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9B57B-EADA-4E10-B351-3FF8786733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09E7-23AB-46DF-8B3F-DBCDA806B4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B323-AFA3-406E-B769-CF810FC4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7A992-7C31-4A78-B2EE-416BF5C1A0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D1CEE-FA1D-474D-8DDD-429363FB32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4CE0A-A14C-4D41-8F81-988D61EC28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79654-8DCD-40E6-B013-FCD3B54165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60380B6E-E135-4E3E-A1CA-1E77D8F209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1913"/>
            <a:ext cx="2420938" cy="971550"/>
          </a:xfrm>
        </p:spPr>
        <p:txBody>
          <a:bodyPr/>
          <a:lstStyle/>
          <a:p>
            <a:pPr eaLnBrk="1" hangingPunct="1"/>
            <a:br>
              <a:rPr lang="en-US" altLang="zh-TW" sz="2400"/>
            </a:br>
            <a:br>
              <a:rPr lang="en-US" altLang="zh-TW" sz="1200"/>
            </a:br>
            <a:endParaRPr lang="en-US" altLang="zh-TW" sz="4000"/>
          </a:p>
        </p:txBody>
      </p:sp>
      <p:sp>
        <p:nvSpPr>
          <p:cNvPr id="2051" name="Line 8"/>
          <p:cNvSpPr>
            <a:spLocks noChangeShapeType="1"/>
          </p:cNvSpPr>
          <p:nvPr/>
        </p:nvSpPr>
        <p:spPr bwMode="auto">
          <a:xfrm>
            <a:off x="0" y="1331913"/>
            <a:ext cx="6858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4857750" y="0"/>
            <a:ext cx="200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 b="1">
                <a:latin typeface="微軟正黑體" pitchFamily="34" charset="-120"/>
                <a:ea typeface="微軟正黑體" pitchFamily="34" charset="-120"/>
              </a:rPr>
              <a:t>海報格式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214438" y="760413"/>
            <a:ext cx="46815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</a:t>
            </a:r>
            <a:r>
              <a:rPr lang="en-US" altLang="zh-TW" sz="1100" baseline="30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1*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</a:t>
            </a:r>
            <a:r>
              <a:rPr lang="zh-TW" altLang="en-US" sz="1100" baseline="30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</a:t>
            </a:r>
            <a:r>
              <a:rPr lang="en-US" altLang="zh-TW" sz="1100" baseline="30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2</a:t>
            </a:r>
          </a:p>
          <a:p>
            <a:pPr algn="ctr"/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國立屏東科技大學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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系教授 </a:t>
            </a:r>
            <a:b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國立屏東科技大學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系學</a:t>
            </a:r>
            <a:r>
              <a:rPr lang="zh-TW" altLang="en-US" sz="1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生</a:t>
            </a:r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42863" y="1619250"/>
            <a:ext cx="32416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 indent="182563" algn="ctr">
              <a:tabLst>
                <a:tab pos="228600" algn="l"/>
              </a:tabLst>
            </a:pPr>
            <a:r>
              <a:rPr lang="zh-TW" altLang="zh-TW" sz="1100" b="1">
                <a:latin typeface="標楷體" pitchFamily="65" charset="-120"/>
                <a:ea typeface="標楷體" pitchFamily="65" charset="-120"/>
              </a:rPr>
              <a:t>摘要 </a:t>
            </a:r>
            <a:endParaRPr lang="en-US" altLang="zh-TW" sz="1100" b="1">
              <a:latin typeface="標楷體" pitchFamily="65" charset="-120"/>
              <a:ea typeface="標楷體" pitchFamily="65" charset="-120"/>
            </a:endParaRPr>
          </a:p>
          <a:p>
            <a:pPr indent="182563">
              <a:tabLst>
                <a:tab pos="228600" algn="l"/>
              </a:tabLst>
            </a:pPr>
            <a:endParaRPr lang="en-US" altLang="zh-TW" sz="800">
              <a:latin typeface="標楷體" pitchFamily="65" charset="-120"/>
              <a:ea typeface="標楷體" pitchFamily="65" charset="-120"/>
            </a:endParaRPr>
          </a:p>
          <a:p>
            <a:pPr indent="182563">
              <a:tabLst>
                <a:tab pos="228600" algn="l"/>
              </a:tabLst>
            </a:pPr>
            <a:endParaRPr lang="en-US" altLang="zh-TW" sz="800">
              <a:latin typeface="標楷體" pitchFamily="65" charset="-120"/>
              <a:ea typeface="標楷體" pitchFamily="65" charset="-120"/>
            </a:endParaRPr>
          </a:p>
          <a:p>
            <a:pPr indent="182563">
              <a:tabLst>
                <a:tab pos="228600" algn="l"/>
              </a:tabLst>
            </a:pPr>
            <a:endParaRPr lang="en-US" altLang="zh-TW" sz="800">
              <a:latin typeface="標楷體" pitchFamily="65" charset="-120"/>
              <a:ea typeface="標楷體" pitchFamily="65" charset="-120"/>
            </a:endParaRPr>
          </a:p>
          <a:p>
            <a:pPr indent="182563">
              <a:tabLst>
                <a:tab pos="228600" algn="l"/>
              </a:tabLst>
            </a:pPr>
            <a:endParaRPr lang="zh-TW" altLang="en-US" sz="11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5" name="Rectangle 20"/>
          <p:cNvSpPr>
            <a:spLocks noChangeArrowheads="1"/>
          </p:cNvSpPr>
          <p:nvPr/>
        </p:nvSpPr>
        <p:spPr bwMode="auto">
          <a:xfrm>
            <a:off x="115888" y="3432175"/>
            <a:ext cx="32686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 indent="279400">
              <a:tabLst>
                <a:tab pos="228600" algn="l"/>
              </a:tabLst>
            </a:pPr>
            <a:r>
              <a:rPr lang="zh-TW" altLang="en-US" sz="1100" b="1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zh-TW" altLang="zh-TW" sz="1100" b="1">
                <a:latin typeface="標楷體" pitchFamily="65" charset="-120"/>
                <a:ea typeface="標楷體" pitchFamily="65" charset="-120"/>
              </a:rPr>
              <a:t>前言 </a:t>
            </a:r>
            <a:endParaRPr lang="zh-TW" altLang="zh-TW" sz="1100">
              <a:latin typeface="標楷體" pitchFamily="65" charset="-120"/>
              <a:ea typeface="標楷體" pitchFamily="65" charset="-120"/>
            </a:endParaRPr>
          </a:p>
          <a:p>
            <a:pPr indent="279400">
              <a:tabLst>
                <a:tab pos="228600" algn="l"/>
              </a:tabLst>
            </a:pP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全開海報論文發表之印刷格式，請依據本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壁 報論文格式放大印刷製作且可自行加入「背景」。   </a:t>
            </a:r>
          </a:p>
        </p:txBody>
      </p:sp>
      <p:sp>
        <p:nvSpPr>
          <p:cNvPr id="2056" name="Rectangle 21"/>
          <p:cNvSpPr>
            <a:spLocks noChangeArrowheads="1"/>
          </p:cNvSpPr>
          <p:nvPr/>
        </p:nvSpPr>
        <p:spPr bwMode="auto">
          <a:xfrm>
            <a:off x="115888" y="5940425"/>
            <a:ext cx="3268662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zh-TW" altLang="en-US" sz="1100" b="1">
                <a:latin typeface="標楷體" pitchFamily="65" charset="-120"/>
                <a:ea typeface="標楷體" pitchFamily="65" charset="-120"/>
              </a:rPr>
              <a:t>研究方法</a:t>
            </a:r>
          </a:p>
          <a:p>
            <a:pPr>
              <a:tabLst>
                <a:tab pos="228600" algn="l"/>
              </a:tabLst>
            </a:pPr>
            <a:r>
              <a:rPr lang="zh-TW" altLang="en-US" sz="1100" b="1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直版面，勿隨意變動此格式！論文格式請以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Power Point 2000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以上的版本編輯，中文字型請使用標楷體；英文字型請使用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Times New Roman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。論文題目為標楷體粗體、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點，作者及其服務機關則為標楷體、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點；論文中副標題為標楷體粗體、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點，文章內容為標楷體、</a:t>
            </a:r>
            <a:r>
              <a:rPr lang="en-US" altLang="zh-TW" sz="110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100">
                <a:latin typeface="標楷體" pitchFamily="65" charset="-120"/>
                <a:ea typeface="標楷體" pitchFamily="65" charset="-120"/>
              </a:rPr>
              <a:t>點。      </a:t>
            </a:r>
          </a:p>
        </p:txBody>
      </p:sp>
      <p:sp>
        <p:nvSpPr>
          <p:cNvPr id="2057" name="Rectangle 22"/>
          <p:cNvSpPr>
            <a:spLocks noChangeArrowheads="1"/>
          </p:cNvSpPr>
          <p:nvPr/>
        </p:nvSpPr>
        <p:spPr bwMode="auto">
          <a:xfrm>
            <a:off x="3429000" y="1571625"/>
            <a:ext cx="32416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 indent="279400">
              <a:tabLst>
                <a:tab pos="228600" algn="l"/>
              </a:tabLst>
            </a:pPr>
            <a:r>
              <a:rPr lang="zh-TW" altLang="en-US" sz="1100" b="1" dirty="0">
                <a:latin typeface="標楷體" pitchFamily="65" charset="-120"/>
                <a:ea typeface="標楷體" pitchFamily="65" charset="-120"/>
              </a:rPr>
              <a:t>                結 論</a:t>
            </a:r>
          </a:p>
          <a:p>
            <a:pPr indent="279400">
              <a:tabLst>
                <a:tab pos="228600" algn="l"/>
              </a:tabLst>
            </a:pP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 圖表說明為標楷體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點，內容可以依圖表的大小，選擇置放於欄中圖表編號：圖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1…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、表表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。 數學方程式右端，請以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(1)…(N)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表示，例如：</a:t>
            </a:r>
          </a:p>
          <a:p>
            <a:pPr indent="279400">
              <a:tabLst>
                <a:tab pos="228600" algn="l"/>
              </a:tabLst>
            </a:pP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indent="279400">
              <a:tabLst>
                <a:tab pos="228600" algn="l"/>
              </a:tabLst>
            </a:pP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A+B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C               (1)   </a:t>
            </a:r>
          </a:p>
          <a:p>
            <a:pPr indent="279400">
              <a:tabLst>
                <a:tab pos="228600" algn="l"/>
              </a:tabLst>
            </a:pPr>
            <a:endParaRPr lang="en-US" altLang="zh-TW" sz="1100" dirty="0">
              <a:latin typeface="標楷體" pitchFamily="65" charset="-120"/>
              <a:ea typeface="標楷體" pitchFamily="65" charset="-120"/>
            </a:endParaRPr>
          </a:p>
          <a:p>
            <a:pPr indent="279400">
              <a:tabLst>
                <a:tab pos="228600" algn="l"/>
              </a:tabLst>
            </a:pPr>
            <a:r>
              <a:rPr lang="en-US" altLang="zh-TW" sz="11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1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8" name="Picture 30" descr="color-Ti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3563938"/>
            <a:ext cx="2155825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4149725" y="4932363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100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100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 sz="1000">
                <a:latin typeface="標楷體" pitchFamily="65" charset="-120"/>
                <a:ea typeface="標楷體" pitchFamily="65" charset="-120"/>
              </a:rPr>
              <a:t>鈦合金飾品作品之一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3214688" y="5953125"/>
            <a:ext cx="32416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 indent="279400" algn="ctr">
              <a:tabLst>
                <a:tab pos="228600" algn="l"/>
              </a:tabLst>
            </a:pPr>
            <a:r>
              <a:rPr lang="zh-TW" altLang="en-US" sz="1100" b="1">
                <a:latin typeface="標楷體" pitchFamily="65" charset="-120"/>
                <a:ea typeface="標楷體" pitchFamily="65" charset="-120"/>
              </a:rPr>
              <a:t>參考文獻 </a:t>
            </a:r>
          </a:p>
        </p:txBody>
      </p:sp>
      <p:pic>
        <p:nvPicPr>
          <p:cNvPr id="2061" name="Picture 36" descr="Ti-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3238" y="7235825"/>
            <a:ext cx="125888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37" descr="Ti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4813" y="7235825"/>
            <a:ext cx="125888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38"/>
          <p:cNvSpPr>
            <a:spLocks noChangeArrowheads="1"/>
          </p:cNvSpPr>
          <p:nvPr/>
        </p:nvSpPr>
        <p:spPr bwMode="auto">
          <a:xfrm>
            <a:off x="981075" y="845978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100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1000"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 sz="1000">
                <a:latin typeface="標楷體" pitchFamily="65" charset="-120"/>
                <a:ea typeface="標楷體" pitchFamily="65" charset="-120"/>
              </a:rPr>
              <a:t>鈦合金彩色陽極處理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2064" name="文字方塊 17"/>
          <p:cNvSpPr txBox="1">
            <a:spLocks noChangeArrowheads="1"/>
          </p:cNvSpPr>
          <p:nvPr/>
        </p:nvSpPr>
        <p:spPr bwMode="auto">
          <a:xfrm>
            <a:off x="928688" y="214313"/>
            <a:ext cx="5429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國立屏東科技大學管理學院學生實務專題競賽</a:t>
            </a:r>
            <a:endParaRPr lang="en-US" altLang="zh-TW" sz="16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計畫名稱</a:t>
            </a:r>
            <a:r>
              <a:rPr lang="en-US" altLang="zh-TW" sz="1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8E6EC29B-AA76-4B5A-93D1-3B28772635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3" y="190897"/>
            <a:ext cx="902249" cy="9022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235</Words>
  <Application>Microsoft Office PowerPoint</Application>
  <PresentationFormat>如螢幕大小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標楷體</vt:lpstr>
      <vt:lpstr>Arial</vt:lpstr>
      <vt:lpstr>Wingdings 2</vt:lpstr>
      <vt:lpstr>預設簡報設計</vt:lpstr>
      <vt:lpstr>  </vt:lpstr>
    </vt:vector>
  </TitlesOfParts>
  <Company>Net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winxp</dc:creator>
  <cp:lastModifiedBy>user</cp:lastModifiedBy>
  <cp:revision>35</cp:revision>
  <dcterms:created xsi:type="dcterms:W3CDTF">2009-10-11T15:14:41Z</dcterms:created>
  <dcterms:modified xsi:type="dcterms:W3CDTF">2021-04-22T01:42:49Z</dcterms:modified>
</cp:coreProperties>
</file>