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4" r:id="rId1"/>
  </p:sldMasterIdLst>
  <p:notesMasterIdLst>
    <p:notesMasterId r:id="rId3"/>
  </p:notesMasterIdLst>
  <p:handoutMasterIdLst>
    <p:handoutMasterId r:id="rId4"/>
  </p:handoutMasterIdLst>
  <p:sldIdLst>
    <p:sldId id="403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CC"/>
    <a:srgbClr val="FF3300"/>
    <a:srgbClr val="669900"/>
    <a:srgbClr val="BA7002"/>
    <a:srgbClr val="BC8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7" autoAdjust="0"/>
    <p:restoredTop sz="94640" autoAdjust="0"/>
  </p:normalViewPr>
  <p:slideViewPr>
    <p:cSldViewPr>
      <p:cViewPr varScale="1">
        <p:scale>
          <a:sx n="78" d="100"/>
          <a:sy n="78" d="100"/>
        </p:scale>
        <p:origin x="153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856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fld id="{A9F2F613-FF32-49BE-A2DE-6C50FE2C01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fld id="{8A6CEDA5-FCFA-4D29-8003-E9023C64A4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215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59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87546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07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9024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380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17" descr="DSCN0027">
            <a:extLst>
              <a:ext uri="{FF2B5EF4-FFF2-40B4-BE49-F238E27FC236}">
                <a16:creationId xmlns:a16="http://schemas.microsoft.com/office/drawing/2014/main" id="{1AC15757-406D-410B-B84E-E02B626A61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88880026a">
            <a:extLst>
              <a:ext uri="{FF2B5EF4-FFF2-40B4-BE49-F238E27FC236}">
                <a16:creationId xmlns:a16="http://schemas.microsoft.com/office/drawing/2014/main" id="{62D4DC47-1A4D-4685-B64C-708C9FE849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均柔向日葵">
            <a:extLst>
              <a:ext uri="{FF2B5EF4-FFF2-40B4-BE49-F238E27FC236}">
                <a16:creationId xmlns:a16="http://schemas.microsoft.com/office/drawing/2014/main" id="{37CA9565-0A5B-4CE4-8C48-A3666FA74E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P1010109">
            <a:extLst>
              <a:ext uri="{FF2B5EF4-FFF2-40B4-BE49-F238E27FC236}">
                <a16:creationId xmlns:a16="http://schemas.microsoft.com/office/drawing/2014/main" id="{2E740D3E-D988-44B8-9F0A-F041EAD732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FCB5950A-6309-4C88-8B0A-93F27847C6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C7FFE4E-D678-42C4-AD90-2500563DE2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121387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17" descr="DSCN0027">
            <a:extLst>
              <a:ext uri="{FF2B5EF4-FFF2-40B4-BE49-F238E27FC236}">
                <a16:creationId xmlns:a16="http://schemas.microsoft.com/office/drawing/2014/main" id="{4FABD596-0151-4925-8B99-A6B786F654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88880026a">
            <a:extLst>
              <a:ext uri="{FF2B5EF4-FFF2-40B4-BE49-F238E27FC236}">
                <a16:creationId xmlns:a16="http://schemas.microsoft.com/office/drawing/2014/main" id="{E2063C6E-492B-4585-93B7-498C7AE770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均柔向日葵">
            <a:extLst>
              <a:ext uri="{FF2B5EF4-FFF2-40B4-BE49-F238E27FC236}">
                <a16:creationId xmlns:a16="http://schemas.microsoft.com/office/drawing/2014/main" id="{55720132-E1B4-4442-9818-84896CDDB6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P1010109">
            <a:extLst>
              <a:ext uri="{FF2B5EF4-FFF2-40B4-BE49-F238E27FC236}">
                <a16:creationId xmlns:a16="http://schemas.microsoft.com/office/drawing/2014/main" id="{7BDE09C7-960F-40DC-B847-A4A97C42B4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570B3CFB-8454-4F2D-811E-103604227A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47FA815-F390-4657-93F6-69435688B6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29922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825304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8" y="2160590"/>
            <a:ext cx="8253041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010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3248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12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0804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056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558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17" descr="DSCN0027">
            <a:extLst>
              <a:ext uri="{FF2B5EF4-FFF2-40B4-BE49-F238E27FC236}">
                <a16:creationId xmlns:a16="http://schemas.microsoft.com/office/drawing/2014/main" id="{F2AB9984-4978-46D9-9C5C-F912F8B4E0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88880026a">
            <a:extLst>
              <a:ext uri="{FF2B5EF4-FFF2-40B4-BE49-F238E27FC236}">
                <a16:creationId xmlns:a16="http://schemas.microsoft.com/office/drawing/2014/main" id="{C20CF4AC-F597-4DA4-A8B9-E4C53B84CF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均柔向日葵">
            <a:extLst>
              <a:ext uri="{FF2B5EF4-FFF2-40B4-BE49-F238E27FC236}">
                <a16:creationId xmlns:a16="http://schemas.microsoft.com/office/drawing/2014/main" id="{1B5FF508-AE27-49F1-AA38-3A986B4CED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P1010109">
            <a:extLst>
              <a:ext uri="{FF2B5EF4-FFF2-40B4-BE49-F238E27FC236}">
                <a16:creationId xmlns:a16="http://schemas.microsoft.com/office/drawing/2014/main" id="{772B8044-7608-4C5E-99C3-47173F10FC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236F7382-4683-42F6-8944-88D302EA42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9C0F553E-A651-4DAD-8E6F-AE542EDB2A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118737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7" descr="DSCN0027">
            <a:extLst>
              <a:ext uri="{FF2B5EF4-FFF2-40B4-BE49-F238E27FC236}">
                <a16:creationId xmlns:a16="http://schemas.microsoft.com/office/drawing/2014/main" id="{6C0B325B-E61A-401B-88B5-2E5956DA5D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88880026a">
            <a:extLst>
              <a:ext uri="{FF2B5EF4-FFF2-40B4-BE49-F238E27FC236}">
                <a16:creationId xmlns:a16="http://schemas.microsoft.com/office/drawing/2014/main" id="{6DD48D5B-9FE4-4FEC-A935-7AF4EBD046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均柔向日葵">
            <a:extLst>
              <a:ext uri="{FF2B5EF4-FFF2-40B4-BE49-F238E27FC236}">
                <a16:creationId xmlns:a16="http://schemas.microsoft.com/office/drawing/2014/main" id="{6D44582C-5F02-4488-86E3-0DC3BBA5FB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P1010109">
            <a:extLst>
              <a:ext uri="{FF2B5EF4-FFF2-40B4-BE49-F238E27FC236}">
                <a16:creationId xmlns:a16="http://schemas.microsoft.com/office/drawing/2014/main" id="{4CD42346-A50E-4641-A887-F3EC2A8B15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C7A31DA7-E9D3-4B5F-82BB-FAC9D63AC1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57B93A6C-74BE-460A-B14B-B92D4D3179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218850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4" cy="6883403"/>
            <a:chOff x="-8467" y="-8468"/>
            <a:chExt cx="9169804" cy="6883403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7505818" y="1"/>
              <a:ext cx="1655519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596454" y="-8467"/>
              <a:ext cx="1556850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43136" y="4893732"/>
              <a:ext cx="2508325" cy="198120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161321" y="-8467"/>
              <a:ext cx="991984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464377" y="-8467"/>
              <a:ext cx="688929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637620" y="-8468"/>
              <a:ext cx="506381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82900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82900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DCE4859E-0F50-4B82-B3B1-96A274E9029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887" y="5013176"/>
            <a:ext cx="1185260" cy="1185260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E0650874-E282-4F35-B71C-81181148D7A0}"/>
              </a:ext>
            </a:extLst>
          </p:cNvPr>
          <p:cNvSpPr/>
          <p:nvPr userDrawn="1"/>
        </p:nvSpPr>
        <p:spPr>
          <a:xfrm>
            <a:off x="367284" y="6402814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管院學生實務專題製作競賽</a:t>
            </a:r>
          </a:p>
        </p:txBody>
      </p:sp>
      <p:pic>
        <p:nvPicPr>
          <p:cNvPr id="26" name="圖片 25" descr="C:\Users\user\Desktop\cropped-npust-log_工作區域-1.png">
            <a:extLst>
              <a:ext uri="{FF2B5EF4-FFF2-40B4-BE49-F238E27FC236}">
                <a16:creationId xmlns:a16="http://schemas.microsoft.com/office/drawing/2014/main" id="{CCA6EF71-3B6D-49E5-889A-0C06D48F2B6F}"/>
              </a:ext>
            </a:extLst>
          </p:cNvPr>
          <p:cNvPicPr/>
          <p:nvPr userDrawn="1"/>
        </p:nvPicPr>
        <p:blipFill rotWithShape="1"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749" b="19691"/>
          <a:stretch/>
        </p:blipFill>
        <p:spPr bwMode="auto">
          <a:xfrm>
            <a:off x="7025963" y="6248400"/>
            <a:ext cx="2888121" cy="626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258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39912"/>
            <a:ext cx="8856984" cy="740816"/>
          </a:xfrm>
        </p:spPr>
        <p:txBody>
          <a:bodyPr/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實務專題名稱</a:t>
            </a:r>
            <a:endParaRPr lang="zh-TW" altLang="en-US" sz="3500" kern="1200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n-cs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45C0146-9B33-4002-82B2-14D9FB3B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0" y="5719391"/>
            <a:ext cx="8383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TW" sz="1400" b="1" i="0" dirty="0">
                <a:latin typeface="Arial" charset="0"/>
                <a:ea typeface="標楷體" pitchFamily="65" charset="-120"/>
              </a:rPr>
              <a:t>OOO</a:t>
            </a:r>
            <a:r>
              <a:rPr lang="zh-TW" altLang="en-US" sz="1400" b="1" i="0" dirty="0">
                <a:latin typeface="Arial" charset="0"/>
                <a:ea typeface="標楷體" pitchFamily="65" charset="-120"/>
              </a:rPr>
              <a:t>，</a:t>
            </a:r>
            <a:r>
              <a:rPr lang="en-US" altLang="zh-TW" sz="1400" b="1" i="0" dirty="0">
                <a:latin typeface="Arial" charset="0"/>
                <a:ea typeface="標楷體" pitchFamily="65" charset="-120"/>
              </a:rPr>
              <a:t>OOO</a:t>
            </a:r>
            <a:r>
              <a:rPr lang="zh-TW" altLang="en-US" sz="1400" b="1" i="0" dirty="0">
                <a:latin typeface="Arial" charset="0"/>
                <a:ea typeface="標楷體" pitchFamily="65" charset="-120"/>
              </a:rPr>
              <a:t>，</a:t>
            </a:r>
            <a:r>
              <a:rPr lang="en-US" altLang="zh-TW" sz="1400" b="1" i="0" dirty="0">
                <a:latin typeface="Arial" charset="0"/>
                <a:ea typeface="標楷體" pitchFamily="65" charset="-120"/>
              </a:rPr>
              <a:t>2019</a:t>
            </a:r>
            <a:r>
              <a:rPr lang="zh-TW" altLang="en-US" sz="1400" b="1" i="0" dirty="0">
                <a:latin typeface="Arial" charset="0"/>
                <a:ea typeface="標楷體" pitchFamily="65" charset="-120"/>
              </a:rPr>
              <a:t>，「專題名稱」，國立屏東科技大學</a:t>
            </a:r>
            <a:r>
              <a:rPr lang="zh-TW" altLang="en-US" sz="1400" b="1" i="0" dirty="0">
                <a:latin typeface="Arial" charset="0"/>
                <a:ea typeface="標楷體" pitchFamily="65" charset="-120"/>
                <a:sym typeface="Wingdings 2" pitchFamily="18" charset="2"/>
              </a:rPr>
              <a:t></a:t>
            </a:r>
            <a:r>
              <a:rPr lang="zh-TW" altLang="en-US" sz="1400" b="1" i="0" dirty="0">
                <a:latin typeface="Arial" charset="0"/>
                <a:ea typeface="標楷體" pitchFamily="65" charset="-120"/>
              </a:rPr>
              <a:t>系，學生實務專題，</a:t>
            </a:r>
            <a:r>
              <a:rPr lang="en-US" altLang="zh-TW" sz="1400" b="1" i="0" dirty="0">
                <a:solidFill>
                  <a:schemeClr val="accent5"/>
                </a:solidFill>
                <a:latin typeface="Arial" charset="0"/>
                <a:ea typeface="標楷體" pitchFamily="65" charset="-120"/>
              </a:rPr>
              <a:t>(</a:t>
            </a:r>
            <a:r>
              <a:rPr lang="zh-TW" altLang="en-US" sz="1400" b="1" i="0" dirty="0">
                <a:solidFill>
                  <a:schemeClr val="accent5"/>
                </a:solidFill>
                <a:latin typeface="Arial" charset="0"/>
                <a:ea typeface="標楷體" pitchFamily="65" charset="-120"/>
              </a:rPr>
              <a:t>指導教授：</a:t>
            </a:r>
            <a:r>
              <a:rPr lang="en-US" altLang="zh-TW" sz="1400" b="1" i="0" dirty="0">
                <a:solidFill>
                  <a:schemeClr val="accent5"/>
                </a:solidFill>
                <a:latin typeface="Arial" charset="0"/>
                <a:ea typeface="標楷體" pitchFamily="65" charset="-120"/>
              </a:rPr>
              <a:t>OOO)</a:t>
            </a:r>
            <a:r>
              <a:rPr lang="zh-TW" altLang="en-US" sz="1400" b="1" i="0" dirty="0">
                <a:latin typeface="Arial" charset="0"/>
                <a:ea typeface="標楷體" pitchFamily="65" charset="-120"/>
              </a:rPr>
              <a:t>。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91768F5-D59D-40B9-A6BF-A173CA9C4F6A}"/>
              </a:ext>
            </a:extLst>
          </p:cNvPr>
          <p:cNvSpPr txBox="1">
            <a:spLocks noChangeArrowheads="1"/>
          </p:cNvSpPr>
          <p:nvPr/>
        </p:nvSpPr>
        <p:spPr>
          <a:xfrm>
            <a:off x="272480" y="980728"/>
            <a:ext cx="4875783" cy="2303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b="1" dirty="0">
                <a:solidFill>
                  <a:srgbClr val="006600"/>
                </a:solidFill>
                <a:latin typeface="微軟正黑體" pitchFamily="34" charset="-120"/>
                <a:ea typeface="微軟正黑體" pitchFamily="34" charset="-120"/>
              </a:rPr>
              <a:t>計畫主要內容敘述</a:t>
            </a:r>
            <a:endParaRPr lang="en-US" altLang="zh-TW" sz="2000" b="1" dirty="0">
              <a:solidFill>
                <a:srgbClr val="00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74675" lvl="1" indent="-117475">
              <a:buFont typeface="Wingdings" pitchFamily="2" charset="2"/>
              <a:buNone/>
            </a:pPr>
            <a:r>
              <a:rPr lang="en-US" altLang="zh-TW" sz="2300" dirty="0"/>
              <a:t>(</a:t>
            </a:r>
            <a:r>
              <a:rPr lang="zh-TW" altLang="en-US" sz="2300" dirty="0"/>
              <a:t>以圖表為主，文字為輔，簡述計畫成果內容，項目內容可自行增減</a:t>
            </a:r>
            <a:r>
              <a:rPr lang="en-US" altLang="zh-TW" sz="2300" dirty="0"/>
              <a:t>)</a:t>
            </a:r>
          </a:p>
        </p:txBody>
      </p:sp>
      <p:grpSp>
        <p:nvGrpSpPr>
          <p:cNvPr id="6" name="群組 12">
            <a:extLst>
              <a:ext uri="{FF2B5EF4-FFF2-40B4-BE49-F238E27FC236}">
                <a16:creationId xmlns:a16="http://schemas.microsoft.com/office/drawing/2014/main" id="{A4B58005-3B55-4404-8D82-444FF351160B}"/>
              </a:ext>
            </a:extLst>
          </p:cNvPr>
          <p:cNvGrpSpPr>
            <a:grpSpLocks/>
          </p:cNvGrpSpPr>
          <p:nvPr/>
        </p:nvGrpSpPr>
        <p:grpSpPr bwMode="auto">
          <a:xfrm>
            <a:off x="369602" y="2924944"/>
            <a:ext cx="4681538" cy="2736850"/>
            <a:chOff x="385763" y="3501008"/>
            <a:chExt cx="4681537" cy="2736850"/>
          </a:xfrm>
        </p:grpSpPr>
        <p:sp>
          <p:nvSpPr>
            <p:cNvPr id="7" name="Rectangle 19">
              <a:extLst>
                <a:ext uri="{FF2B5EF4-FFF2-40B4-BE49-F238E27FC236}">
                  <a16:creationId xmlns:a16="http://schemas.microsoft.com/office/drawing/2014/main" id="{99815291-2D98-4E7A-88D9-AB984D875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63" y="3501008"/>
              <a:ext cx="4681537" cy="27368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689FE874-8002-4442-ABB6-9B30D294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88" y="3659188"/>
              <a:ext cx="4416425" cy="247808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/>
                <a:t>計畫成果照片</a:t>
              </a:r>
            </a:p>
          </p:txBody>
        </p:sp>
      </p:grpSp>
      <p:grpSp>
        <p:nvGrpSpPr>
          <p:cNvPr id="9" name="群組 13">
            <a:extLst>
              <a:ext uri="{FF2B5EF4-FFF2-40B4-BE49-F238E27FC236}">
                <a16:creationId xmlns:a16="http://schemas.microsoft.com/office/drawing/2014/main" id="{5463A658-96A6-46CF-970F-3F9090123351}"/>
              </a:ext>
            </a:extLst>
          </p:cNvPr>
          <p:cNvGrpSpPr>
            <a:grpSpLocks/>
          </p:cNvGrpSpPr>
          <p:nvPr/>
        </p:nvGrpSpPr>
        <p:grpSpPr bwMode="auto">
          <a:xfrm>
            <a:off x="5457056" y="1500957"/>
            <a:ext cx="2590800" cy="4160837"/>
            <a:chOff x="6135688" y="1490663"/>
            <a:chExt cx="2590800" cy="4160837"/>
          </a:xfrm>
        </p:grpSpPr>
        <p:sp>
          <p:nvSpPr>
            <p:cNvPr id="10" name="Rectangle 21">
              <a:extLst>
                <a:ext uri="{FF2B5EF4-FFF2-40B4-BE49-F238E27FC236}">
                  <a16:creationId xmlns:a16="http://schemas.microsoft.com/office/drawing/2014/main" id="{AC9AD4BF-2541-4B97-9501-3C1B26C0B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5688" y="1490663"/>
              <a:ext cx="2590800" cy="20161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Rectangle 18">
              <a:extLst>
                <a:ext uri="{FF2B5EF4-FFF2-40B4-BE49-F238E27FC236}">
                  <a16:creationId xmlns:a16="http://schemas.microsoft.com/office/drawing/2014/main" id="{E954FB93-83AB-4AD6-836F-C27A56214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763" y="1577975"/>
              <a:ext cx="2401887" cy="18510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/>
                <a:t>計畫成果照片</a:t>
              </a:r>
            </a:p>
          </p:txBody>
        </p:sp>
        <p:sp>
          <p:nvSpPr>
            <p:cNvPr id="12" name="Rectangle 22">
              <a:extLst>
                <a:ext uri="{FF2B5EF4-FFF2-40B4-BE49-F238E27FC236}">
                  <a16:creationId xmlns:a16="http://schemas.microsoft.com/office/drawing/2014/main" id="{C92EA0FC-4151-423F-BBA8-19051ACAB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5688" y="3635375"/>
              <a:ext cx="2590800" cy="20161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358B42A-8A5B-4520-8260-4C6EE5C98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763" y="3722688"/>
              <a:ext cx="2401887" cy="18510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/>
                <a:t>計畫成果照片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5578</TotalTime>
  <Words>66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</vt:lpstr>
      <vt:lpstr>Wingdings 2</vt:lpstr>
      <vt:lpstr>Wingdings 3</vt:lpstr>
      <vt:lpstr>多面向</vt:lpstr>
      <vt:lpstr>實務專題名稱</vt:lpstr>
    </vt:vector>
  </TitlesOfParts>
  <Company>屏科大機械系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管院</dc:creator>
  <cp:lastModifiedBy>user</cp:lastModifiedBy>
  <cp:revision>520</cp:revision>
  <cp:lastPrinted>2000-03-21T10:50:59Z</cp:lastPrinted>
  <dcterms:created xsi:type="dcterms:W3CDTF">2000-03-21T10:28:01Z</dcterms:created>
  <dcterms:modified xsi:type="dcterms:W3CDTF">2021-04-22T01:40:17Z</dcterms:modified>
</cp:coreProperties>
</file>