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4" r:id="rId1"/>
  </p:sldMasterIdLst>
  <p:notesMasterIdLst>
    <p:notesMasterId r:id="rId5"/>
  </p:notesMasterIdLst>
  <p:handoutMasterIdLst>
    <p:handoutMasterId r:id="rId6"/>
  </p:handoutMasterIdLst>
  <p:sldIdLst>
    <p:sldId id="402" r:id="rId2"/>
    <p:sldId id="403" r:id="rId3"/>
    <p:sldId id="404" r:id="rId4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6600"/>
    <a:srgbClr val="FF3300"/>
    <a:srgbClr val="669900"/>
    <a:srgbClr val="BA7002"/>
    <a:srgbClr val="BC8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7" autoAdjust="0"/>
    <p:restoredTop sz="94640" autoAdjust="0"/>
  </p:normalViewPr>
  <p:slideViewPr>
    <p:cSldViewPr>
      <p:cViewPr varScale="1">
        <p:scale>
          <a:sx n="78" d="100"/>
          <a:sy n="78" d="100"/>
        </p:scale>
        <p:origin x="153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856" y="-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fld id="{A9F2F613-FF32-49BE-A2DE-6C50FE2C01E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l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54" tIns="47827" rIns="95654" bIns="47827" numCol="1" anchor="b" anchorCtr="0" compatLnSpc="1">
            <a:prstTxWarp prst="textNoShape">
              <a:avLst/>
            </a:prstTxWarp>
          </a:bodyPr>
          <a:lstStyle>
            <a:lvl1pPr algn="r" defTabSz="954846" eaLnBrk="1" hangingPunct="1">
              <a:defRPr kumimoji="1" sz="1200" i="0">
                <a:effectLst/>
              </a:defRPr>
            </a:lvl1pPr>
          </a:lstStyle>
          <a:p>
            <a:pPr>
              <a:defRPr/>
            </a:pPr>
            <a:fld id="{8A6CEDA5-FCFA-4D29-8003-E9023C64A4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215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59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87546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07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9024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3802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17" descr="DSCN0027">
            <a:extLst>
              <a:ext uri="{FF2B5EF4-FFF2-40B4-BE49-F238E27FC236}">
                <a16:creationId xmlns:a16="http://schemas.microsoft.com/office/drawing/2014/main" id="{1AC15757-406D-410B-B84E-E02B626A61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88880026a">
            <a:extLst>
              <a:ext uri="{FF2B5EF4-FFF2-40B4-BE49-F238E27FC236}">
                <a16:creationId xmlns:a16="http://schemas.microsoft.com/office/drawing/2014/main" id="{62D4DC47-1A4D-4685-B64C-708C9FE849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均柔向日葵">
            <a:extLst>
              <a:ext uri="{FF2B5EF4-FFF2-40B4-BE49-F238E27FC236}">
                <a16:creationId xmlns:a16="http://schemas.microsoft.com/office/drawing/2014/main" id="{37CA9565-0A5B-4CE4-8C48-A3666FA74E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P1010109">
            <a:extLst>
              <a:ext uri="{FF2B5EF4-FFF2-40B4-BE49-F238E27FC236}">
                <a16:creationId xmlns:a16="http://schemas.microsoft.com/office/drawing/2014/main" id="{2E740D3E-D988-44B8-9F0A-F041EAD732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FCB5950A-6309-4C88-8B0A-93F27847C6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7C7FFE4E-D678-42C4-AD90-2500563DE2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1213872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17" descr="DSCN0027">
            <a:extLst>
              <a:ext uri="{FF2B5EF4-FFF2-40B4-BE49-F238E27FC236}">
                <a16:creationId xmlns:a16="http://schemas.microsoft.com/office/drawing/2014/main" id="{4FABD596-0151-4925-8B99-A6B786F654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88880026a">
            <a:extLst>
              <a:ext uri="{FF2B5EF4-FFF2-40B4-BE49-F238E27FC236}">
                <a16:creationId xmlns:a16="http://schemas.microsoft.com/office/drawing/2014/main" id="{E2063C6E-492B-4585-93B7-498C7AE770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均柔向日葵">
            <a:extLst>
              <a:ext uri="{FF2B5EF4-FFF2-40B4-BE49-F238E27FC236}">
                <a16:creationId xmlns:a16="http://schemas.microsoft.com/office/drawing/2014/main" id="{55720132-E1B4-4442-9818-84896CDDB6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P1010109">
            <a:extLst>
              <a:ext uri="{FF2B5EF4-FFF2-40B4-BE49-F238E27FC236}">
                <a16:creationId xmlns:a16="http://schemas.microsoft.com/office/drawing/2014/main" id="{7BDE09C7-960F-40DC-B847-A4A97C42B4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570B3CFB-8454-4F2D-811E-103604227A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747FA815-F390-4657-93F6-69435688B6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29922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8253040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8" y="2160590"/>
            <a:ext cx="8253041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010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3248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612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0804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056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558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17" descr="DSCN0027">
            <a:extLst>
              <a:ext uri="{FF2B5EF4-FFF2-40B4-BE49-F238E27FC236}">
                <a16:creationId xmlns:a16="http://schemas.microsoft.com/office/drawing/2014/main" id="{F2AB9984-4978-46D9-9C5C-F912F8B4E0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88880026a">
            <a:extLst>
              <a:ext uri="{FF2B5EF4-FFF2-40B4-BE49-F238E27FC236}">
                <a16:creationId xmlns:a16="http://schemas.microsoft.com/office/drawing/2014/main" id="{C20CF4AC-F597-4DA4-A8B9-E4C53B84CF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均柔向日葵">
            <a:extLst>
              <a:ext uri="{FF2B5EF4-FFF2-40B4-BE49-F238E27FC236}">
                <a16:creationId xmlns:a16="http://schemas.microsoft.com/office/drawing/2014/main" id="{1B5FF508-AE27-49F1-AA38-3A986B4CED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P1010109">
            <a:extLst>
              <a:ext uri="{FF2B5EF4-FFF2-40B4-BE49-F238E27FC236}">
                <a16:creationId xmlns:a16="http://schemas.microsoft.com/office/drawing/2014/main" id="{772B8044-7608-4C5E-99C3-47173F10FC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236F7382-4683-42F6-8944-88D302EA42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9C0F553E-A651-4DAD-8E6F-AE542EDB2A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118737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7" descr="DSCN0027">
            <a:extLst>
              <a:ext uri="{FF2B5EF4-FFF2-40B4-BE49-F238E27FC236}">
                <a16:creationId xmlns:a16="http://schemas.microsoft.com/office/drawing/2014/main" id="{6C0B325B-E61A-401B-88B5-2E5956DA5D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39238" y="620713"/>
            <a:ext cx="76676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88880026a">
            <a:extLst>
              <a:ext uri="{FF2B5EF4-FFF2-40B4-BE49-F238E27FC236}">
                <a16:creationId xmlns:a16="http://schemas.microsoft.com/office/drawing/2014/main" id="{6DD48D5B-9FE4-4FEC-A935-7AF4EBD046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129713" y="1196975"/>
            <a:ext cx="7762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均柔向日葵">
            <a:extLst>
              <a:ext uri="{FF2B5EF4-FFF2-40B4-BE49-F238E27FC236}">
                <a16:creationId xmlns:a16="http://schemas.microsoft.com/office/drawing/2014/main" id="{6D44582C-5F02-4488-86E3-0DC3BBA5FB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129713" y="1700213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P1010109">
            <a:extLst>
              <a:ext uri="{FF2B5EF4-FFF2-40B4-BE49-F238E27FC236}">
                <a16:creationId xmlns:a16="http://schemas.microsoft.com/office/drawing/2014/main" id="{4CD42346-A50E-4641-A887-F3EC2A8B15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129713" y="2276475"/>
            <a:ext cx="7762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C7A31DA7-E9D3-4B5F-82BB-FAC9D63AC1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3300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57B93A6C-74BE-460A-B14B-B92D4D3179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10575" y="6597650"/>
            <a:ext cx="1495425" cy="2444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>
                <a:solidFill>
                  <a:schemeClr val="bg1"/>
                </a:solidFill>
                <a:latin typeface="Arial" charset="0"/>
              </a:rPr>
              <a:t>www.npust.edu.tw</a:t>
            </a:r>
          </a:p>
        </p:txBody>
      </p:sp>
    </p:spTree>
    <p:extLst>
      <p:ext uri="{BB962C8B-B14F-4D97-AF65-F5344CB8AC3E}">
        <p14:creationId xmlns:p14="http://schemas.microsoft.com/office/powerpoint/2010/main" val="218850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4" cy="6883403"/>
            <a:chOff x="-8467" y="-8468"/>
            <a:chExt cx="9169804" cy="6883403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7505818" y="1"/>
              <a:ext cx="1655519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596454" y="-8467"/>
              <a:ext cx="1556850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43136" y="4893732"/>
              <a:ext cx="2508325" cy="198120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161321" y="-8467"/>
              <a:ext cx="991984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464377" y="-8467"/>
              <a:ext cx="688929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637620" y="-8468"/>
              <a:ext cx="506381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82900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82900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15BE4D61-1600-4355-9B79-B8A59A17D68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887" y="5013176"/>
            <a:ext cx="1185260" cy="1185260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CC7C0E94-66B1-428F-85BA-EA67605F4403}"/>
              </a:ext>
            </a:extLst>
          </p:cNvPr>
          <p:cNvSpPr/>
          <p:nvPr userDrawn="1"/>
        </p:nvSpPr>
        <p:spPr>
          <a:xfrm>
            <a:off x="367284" y="6402814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管院學生實務專題製作競賽</a:t>
            </a:r>
          </a:p>
        </p:txBody>
      </p:sp>
      <p:pic>
        <p:nvPicPr>
          <p:cNvPr id="24" name="圖片 23" descr="C:\Users\user\Desktop\cropped-npust-log_工作區域-1.png">
            <a:extLst>
              <a:ext uri="{FF2B5EF4-FFF2-40B4-BE49-F238E27FC236}">
                <a16:creationId xmlns:a16="http://schemas.microsoft.com/office/drawing/2014/main" id="{A83BA1A4-B22E-47BA-B130-2C9879A88023}"/>
              </a:ext>
            </a:extLst>
          </p:cNvPr>
          <p:cNvPicPr/>
          <p:nvPr userDrawn="1"/>
        </p:nvPicPr>
        <p:blipFill rotWithShape="1"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749" b="19691"/>
          <a:stretch/>
        </p:blipFill>
        <p:spPr bwMode="auto">
          <a:xfrm>
            <a:off x="7025963" y="6248400"/>
            <a:ext cx="2888121" cy="626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258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84547" y="845483"/>
            <a:ext cx="8136905" cy="151214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1" lang="en-US" altLang="zh-TW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110</a:t>
            </a:r>
            <a:r>
              <a:rPr kumimoji="1" lang="zh-TW" altLang="en-U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學年度學生實務專題製作競賽</a:t>
            </a:r>
            <a:endParaRPr kumimoji="1" lang="en-US" altLang="zh-TW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  <a:p>
            <a:r>
              <a:rPr kumimoji="1" lang="zh-TW" altLang="en-U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－管理學院</a:t>
            </a:r>
          </a:p>
        </p:txBody>
      </p:sp>
      <p:sp>
        <p:nvSpPr>
          <p:cNvPr id="12296" name="內容版面配置區 2"/>
          <p:cNvSpPr>
            <a:spLocks/>
          </p:cNvSpPr>
          <p:nvPr/>
        </p:nvSpPr>
        <p:spPr bwMode="auto">
          <a:xfrm>
            <a:off x="884547" y="2636838"/>
            <a:ext cx="61214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細明體" pitchFamily="49" charset="-120"/>
              <a:buNone/>
            </a:pPr>
            <a:r>
              <a:rPr kumimoji="1" lang="zh-TW" altLang="en-US" sz="4000" dirty="0">
                <a:solidFill>
                  <a:schemeClr val="accent2"/>
                </a:solidFill>
                <a:latin typeface="+mn-ea"/>
                <a:sym typeface="Wingdings 2" pitchFamily="18" charset="2"/>
              </a:rPr>
              <a:t>   </a:t>
            </a:r>
            <a:r>
              <a:rPr kumimoji="1" lang="zh-TW" altLang="en-US" sz="4000" dirty="0">
                <a:solidFill>
                  <a:schemeClr val="accent2"/>
                </a:solidFill>
                <a:latin typeface="+mn-ea"/>
              </a:rPr>
              <a:t>系</a:t>
            </a:r>
            <a:endParaRPr kumimoji="1" lang="en-US" altLang="zh-TW" sz="4000" dirty="0">
              <a:solidFill>
                <a:schemeClr val="accent2"/>
              </a:solidFill>
              <a:latin typeface="+mn-ea"/>
            </a:endParaRPr>
          </a:p>
          <a:p>
            <a:pPr>
              <a:buFont typeface="細明體" pitchFamily="49" charset="-120"/>
              <a:buNone/>
            </a:pPr>
            <a:r>
              <a:rPr kumimoji="1" lang="zh-TW" altLang="en-US" sz="4000" dirty="0">
                <a:solidFill>
                  <a:schemeClr val="accent2"/>
                </a:solidFill>
                <a:latin typeface="+mn-ea"/>
              </a:rPr>
              <a:t>作品名稱： </a:t>
            </a:r>
            <a:r>
              <a:rPr kumimoji="1" lang="zh-TW" altLang="en-US" sz="4000" dirty="0">
                <a:solidFill>
                  <a:schemeClr val="accent2"/>
                </a:solidFill>
                <a:latin typeface="+mn-ea"/>
                <a:sym typeface="Wingdings 2" pitchFamily="18" charset="2"/>
              </a:rPr>
              <a:t>   </a:t>
            </a:r>
            <a:endParaRPr kumimoji="1" lang="en-US" altLang="zh-TW" sz="4000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12297" name="文字方塊 1"/>
          <p:cNvSpPr txBox="1">
            <a:spLocks noChangeArrowheads="1"/>
          </p:cNvSpPr>
          <p:nvPr/>
        </p:nvSpPr>
        <p:spPr bwMode="auto">
          <a:xfrm>
            <a:off x="884547" y="4323834"/>
            <a:ext cx="5976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kumimoji="1" lang="zh-TW" altLang="en-US" sz="2400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參賽學生： </a:t>
            </a:r>
            <a:r>
              <a:rPr kumimoji="1" lang="zh-TW" altLang="en-US" sz="2400" dirty="0">
                <a:solidFill>
                  <a:schemeClr val="accent2">
                    <a:lumMod val="75000"/>
                  </a:schemeClr>
                </a:solidFill>
                <a:latin typeface="+mn-ea"/>
                <a:sym typeface="Wingdings 2" pitchFamily="18" charset="2"/>
              </a:rPr>
              <a:t>  、   、   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110</a:t>
            </a:r>
            <a:r>
              <a:rPr lang="zh-TW" altLang="en-US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學年度學生實務專題製作競賽</a:t>
            </a:r>
            <a:r>
              <a:rPr lang="en-US" altLang="zh-TW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-</a:t>
            </a:r>
            <a:br>
              <a:rPr lang="en-US" altLang="zh-TW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</a:br>
            <a:r>
              <a:rPr lang="zh-TW" altLang="en-US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管理學院</a:t>
            </a:r>
          </a:p>
        </p:txBody>
      </p:sp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AED4EDEA-210D-41EE-B426-BB4D4D9A2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110</a:t>
            </a:r>
            <a:r>
              <a:rPr lang="zh-TW" altLang="en-US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學年度學生實務專題製作競賽</a:t>
            </a:r>
            <a:r>
              <a:rPr lang="en-US" altLang="zh-TW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-</a:t>
            </a:r>
            <a:br>
              <a:rPr lang="en-US" altLang="zh-TW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</a:br>
            <a:r>
              <a:rPr lang="zh-TW" altLang="en-US" sz="3500" kern="1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n-cs"/>
              </a:rPr>
              <a:t>管理學院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5571</TotalTime>
  <Words>58</Words>
  <Application>Microsoft Office PowerPoint</Application>
  <PresentationFormat>A4 紙張 (210x297 公釐)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細明體</vt:lpstr>
      <vt:lpstr>微軟正黑體</vt:lpstr>
      <vt:lpstr>新細明體</vt:lpstr>
      <vt:lpstr>Arial</vt:lpstr>
      <vt:lpstr>Calibri</vt:lpstr>
      <vt:lpstr>Times New Roman</vt:lpstr>
      <vt:lpstr>Trebuchet MS</vt:lpstr>
      <vt:lpstr>Wingdings 2</vt:lpstr>
      <vt:lpstr>Wingdings 3</vt:lpstr>
      <vt:lpstr>多面向</vt:lpstr>
      <vt:lpstr>PowerPoint 簡報</vt:lpstr>
      <vt:lpstr>110學年度學生實務專題製作競賽- 管理學院</vt:lpstr>
      <vt:lpstr>110學年度學生實務專題製作競賽- 管理學院</vt:lpstr>
    </vt:vector>
  </TitlesOfParts>
  <Company>屏科大機械系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管院</dc:creator>
  <cp:lastModifiedBy>user</cp:lastModifiedBy>
  <cp:revision>520</cp:revision>
  <cp:lastPrinted>2000-03-21T10:50:59Z</cp:lastPrinted>
  <dcterms:created xsi:type="dcterms:W3CDTF">2000-03-21T10:28:01Z</dcterms:created>
  <dcterms:modified xsi:type="dcterms:W3CDTF">2021-04-22T01:40:28Z</dcterms:modified>
</cp:coreProperties>
</file>